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93519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1019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2952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4754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1390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9964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1125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3639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153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6872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104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4593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4810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1533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0298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3601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0342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472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633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09600" y="1174750"/>
            <a:ext cx="5384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6197600" y="1174750"/>
            <a:ext cx="5384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3619500" y="-1835150"/>
            <a:ext cx="49530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 rot="5400000">
            <a:off x="7242175" y="1787525"/>
            <a:ext cx="593725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 rot="5400000">
            <a:off x="1654175" y="-854075"/>
            <a:ext cx="5937250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840317" y="2505075"/>
            <a:ext cx="5158316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183717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840317" y="2057400"/>
            <a:ext cx="393276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pic" idx="2"/>
          </p:nvPr>
        </p:nvSpPr>
        <p:spPr>
          <a:xfrm>
            <a:off x="5183717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840317" y="2057400"/>
            <a:ext cx="393276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9" y="-297"/>
            <a:ext cx="12193057" cy="68585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2228850" y="4381659"/>
            <a:ext cx="8647112" cy="1384995"/>
          </a:xfrm>
          <a:prstGeom prst="rect">
            <a:avLst/>
          </a:prstGeom>
          <a:noFill/>
          <a:ln>
            <a:noFill/>
          </a:ln>
          <a:effectLst>
            <a:outerShdw blurRad="57150" dist="47625" dir="6900000" algn="bl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Presents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="1" i="0" u="sng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Balloo’s Bananas</a:t>
            </a:r>
            <a:endParaRPr u="sng"/>
          </a:p>
        </p:txBody>
      </p:sp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4925" y="350300"/>
            <a:ext cx="6845488" cy="385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  <a:effectLst>
            <a:outerShdw blurRad="57150" dist="95250" dir="2760000" algn="b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0000"/>
                </a:solidFill>
              </a:rPr>
              <a:t>Introduction and Concept</a:t>
            </a:r>
            <a:endParaRPr b="1"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09600" y="959663"/>
            <a:ext cx="10972800" cy="541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This game is developed based on the concept that the player in the game is a monkey. </a:t>
            </a:r>
            <a:endParaRPr sz="32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The game is that the monkey has to collect the bananas in each level to get the score and win the game.</a:t>
            </a:r>
            <a:endParaRPr sz="32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000"/>
              </a:solidFill>
            </a:endParaRPr>
          </a:p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There are 3 different levels of the game with the same base concept but increased level challenges and difficulties.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  <a:effectLst>
            <a:outerShdw blurRad="57150" dist="95250" dir="2820000" algn="b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</a:t>
            </a:r>
            <a:r>
              <a:rPr lang="en-US" sz="3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Game Levels</a:t>
            </a: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09600" y="1174750"/>
            <a:ext cx="5384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en-US" sz="30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Game has 3 levels</a:t>
            </a:r>
            <a:r>
              <a:rPr lang="en-US" sz="3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000">
              <a:solidFill>
                <a:srgbClr val="FFC000"/>
              </a:solidFill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2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lang="en-US" sz="28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The Monkey will collect the bananas in given time limit</a:t>
            </a:r>
            <a:br>
              <a:rPr lang="en-US" sz="28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8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* The </a:t>
            </a:r>
            <a:r>
              <a:rPr lang="en-US" sz="2800">
                <a:solidFill>
                  <a:srgbClr val="FFC000"/>
                </a:solidFill>
              </a:rPr>
              <a:t>M</a:t>
            </a:r>
            <a:r>
              <a:rPr lang="en-US" sz="28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onkey will be chased by enemy monkeys</a:t>
            </a:r>
            <a:endParaRPr sz="2800">
              <a:solidFill>
                <a:srgbClr val="FFC000"/>
              </a:solidFill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rgbClr val="FFFF00"/>
              </a:buClr>
              <a:buSzPts val="3200"/>
              <a:buFont typeface="Arial"/>
              <a:buNone/>
            </a:pPr>
            <a:r>
              <a:rPr lang="en-US" sz="28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8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* Final fight with the Boss</a:t>
            </a:r>
            <a:endParaRPr sz="2800">
              <a:solidFill>
                <a:srgbClr val="FFC000"/>
              </a:solidFill>
            </a:endParaRPr>
          </a:p>
        </p:txBody>
      </p:sp>
      <p:pic>
        <p:nvPicPr>
          <p:cNvPr id="188" name="Shape 188" descr="130802_level12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783460" y="1174750"/>
            <a:ext cx="4143900" cy="4953000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  <a:effectLst>
            <a:outerShdw blurRad="57150" dist="95250" dir="2760000" algn="b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0000"/>
                </a:solidFill>
              </a:rPr>
              <a:t>3 Levels</a:t>
            </a:r>
            <a:endParaRPr b="1"/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09599" y="1132546"/>
            <a:ext cx="11333871" cy="549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Level 1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–"/>
            </a:pPr>
            <a:r>
              <a:rPr lang="en-US" sz="24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In the first level, the player, monkey has to collect bananas within a time limit. </a:t>
            </a:r>
            <a:endParaRPr sz="2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–"/>
            </a:pPr>
            <a:r>
              <a:rPr lang="en-US" sz="24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The monkey can jump and move over the platforms to collect the bananas</a:t>
            </a:r>
            <a:r>
              <a:rPr lang="en-US" sz="32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2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200">
              <a:solidFill>
                <a:srgbClr val="FFC000"/>
              </a:solidFill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Level 2</a:t>
            </a:r>
            <a:endParaRPr/>
          </a:p>
          <a:p>
            <a:pPr marL="742950" marR="0" lvl="1" indent="-2603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In the second level, the monkey has to collect the bananas in the time limit. </a:t>
            </a:r>
            <a:endParaRPr sz="2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603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Also, there are some bananas falling down, which can kill the monkey.</a:t>
            </a:r>
            <a:endParaRPr sz="24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603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More the bananas collected by the monkey, more is the score achieved by the monkey player.</a:t>
            </a:r>
            <a:endParaRPr/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  <a:effectLst>
            <a:outerShdw blurRad="57150" dist="95250" dir="2820000" algn="b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0000"/>
                </a:solidFill>
              </a:rPr>
              <a:t>3 Levels (continued)</a:t>
            </a:r>
            <a:endParaRPr b="1"/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09599" y="1174750"/>
            <a:ext cx="11333871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Level 3</a:t>
            </a:r>
            <a:endParaRPr/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Arial"/>
              <a:buChar char="–"/>
            </a:pPr>
            <a:r>
              <a:rPr lang="en-US" sz="32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In the third level of the game, the monkey player has to kill the king of the jungle, which is a lion. </a:t>
            </a:r>
            <a:endParaRPr/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Arial"/>
              <a:buChar char="–"/>
            </a:pPr>
            <a:r>
              <a:rPr lang="en-US" sz="32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The lion and the monkey would be shooting each other. </a:t>
            </a:r>
            <a:endParaRPr/>
          </a:p>
          <a:p>
            <a:pPr marL="742950" marR="0" lvl="1" indent="-3111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Arial"/>
              <a:buChar char="–"/>
            </a:pPr>
            <a:r>
              <a:rPr lang="en-US" sz="32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The player and the enemy get the power in this level to shoot each other.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  <a:effectLst>
            <a:outerShdw blurRad="57150" dist="85725" dir="2760000" algn="b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US" sz="45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Game Play Mechanics</a:t>
            </a:r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09600" y="1174750"/>
            <a:ext cx="5384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0"/>
              <a:buFont typeface="Arial"/>
              <a:buNone/>
            </a:pPr>
            <a:r>
              <a:rPr lang="en-US" sz="248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Mechanics</a:t>
            </a:r>
            <a:br>
              <a:rPr lang="en-US" sz="248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8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* WASD </a:t>
            </a:r>
            <a:r>
              <a:rPr lang="en-US" sz="2712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will be used to move the player and </a:t>
            </a:r>
            <a:r>
              <a:rPr lang="en-US" sz="2712" b="1">
                <a:solidFill>
                  <a:srgbClr val="FFC000"/>
                </a:solidFill>
              </a:rPr>
              <a:t>W</a:t>
            </a:r>
            <a:r>
              <a:rPr lang="en-US" sz="2712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key to make the monkey jump.</a:t>
            </a:r>
            <a:endParaRPr/>
          </a:p>
          <a:p>
            <a:pPr marL="342900" marR="0" lvl="0" indent="-342900" algn="l" rtl="0">
              <a:lnSpc>
                <a:spcPct val="95000"/>
              </a:lnSpc>
              <a:spcBef>
                <a:spcPts val="2596"/>
              </a:spcBef>
              <a:spcAft>
                <a:spcPts val="0"/>
              </a:spcAft>
              <a:buClr>
                <a:schemeClr val="dk1"/>
              </a:buClr>
              <a:buSzPts val="1290"/>
              <a:buFont typeface="Arial"/>
              <a:buNone/>
            </a:pPr>
            <a:r>
              <a:rPr lang="en-US" sz="248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Dynamics</a:t>
            </a:r>
            <a:br>
              <a:rPr lang="en-US" sz="248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8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lang="en-US" sz="248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Collect maximum number of bananas.</a:t>
            </a:r>
            <a:endParaRPr/>
          </a:p>
          <a:p>
            <a:pPr marL="342900" marR="0" lvl="0" indent="-342900" algn="l" rtl="0">
              <a:lnSpc>
                <a:spcPct val="95000"/>
              </a:lnSpc>
              <a:spcBef>
                <a:spcPts val="2596"/>
              </a:spcBef>
              <a:spcAft>
                <a:spcPts val="0"/>
              </a:spcAft>
              <a:buClr>
                <a:schemeClr val="dk1"/>
              </a:buClr>
              <a:buSzPts val="1290"/>
              <a:buFont typeface="Arial"/>
              <a:buNone/>
            </a:pPr>
            <a:r>
              <a:rPr lang="en-US" sz="248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br>
              <a:rPr lang="en-US" sz="248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8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lang="en-US" sz="248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Bananas are to be collected w</a:t>
            </a:r>
            <a:r>
              <a:rPr lang="en-US" sz="2480">
                <a:solidFill>
                  <a:srgbClr val="FFC000"/>
                </a:solidFill>
              </a:rPr>
              <a:t>hile avoiding</a:t>
            </a:r>
            <a:r>
              <a:rPr lang="en-US" sz="248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enemies within</a:t>
            </a:r>
            <a:r>
              <a:rPr lang="en-US" sz="2480">
                <a:solidFill>
                  <a:srgbClr val="FFC000"/>
                </a:solidFill>
              </a:rPr>
              <a:t> a time limit</a:t>
            </a:r>
            <a:r>
              <a:rPr lang="en-US" sz="248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342900" marR="0" lvl="0" indent="-185420" algn="l" rtl="0">
              <a:lnSpc>
                <a:spcPct val="80000"/>
              </a:lnSpc>
              <a:spcBef>
                <a:spcPts val="25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Arial"/>
              <a:buNone/>
            </a:pPr>
            <a:endParaRPr sz="248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6898" y="1295170"/>
            <a:ext cx="2857500" cy="2857500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609600" y="190500"/>
            <a:ext cx="10972800" cy="582600"/>
          </a:xfrm>
          <a:prstGeom prst="rect">
            <a:avLst/>
          </a:prstGeom>
          <a:noFill/>
          <a:ln>
            <a:noFill/>
          </a:ln>
          <a:effectLst>
            <a:outerShdw blurRad="57150" dist="85725" dir="2760000" algn="b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</a:t>
            </a:r>
            <a:r>
              <a:rPr lang="en-US" sz="45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45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500" b="1" dirty="0"/>
              <a:t/>
            </a:r>
            <a:br>
              <a:rPr lang="en-US" sz="4500" b="1" dirty="0"/>
            </a:br>
            <a:r>
              <a:rPr lang="en-US" sz="4500" b="1" dirty="0" smtClean="0"/>
              <a:t/>
            </a:r>
            <a:br>
              <a:rPr lang="en-US" sz="4500" b="1" dirty="0" smtClean="0"/>
            </a:br>
            <a:r>
              <a:rPr lang="en-US" sz="4500" b="1" dirty="0"/>
              <a:t/>
            </a:r>
            <a:br>
              <a:rPr lang="en-US" sz="4500" b="1" dirty="0"/>
            </a:br>
            <a:r>
              <a:rPr lang="en-US" sz="4500" b="1" dirty="0" smtClean="0"/>
              <a:t/>
            </a:r>
            <a:br>
              <a:rPr lang="en-US" sz="4500" b="1" dirty="0" smtClean="0"/>
            </a:br>
            <a:r>
              <a:rPr lang="en-US" sz="4500" b="1" dirty="0"/>
              <a:t/>
            </a:r>
            <a:br>
              <a:rPr lang="en-US" sz="4500" b="1" dirty="0"/>
            </a:br>
            <a:r>
              <a:rPr lang="en-US" sz="4500" b="1" dirty="0" smtClean="0">
                <a:solidFill>
                  <a:srgbClr val="FF0000"/>
                </a:solidFill>
              </a:rPr>
              <a:t>Game </a:t>
            </a:r>
            <a:r>
              <a:rPr lang="en-US" sz="4500" b="1" dirty="0">
                <a:solidFill>
                  <a:srgbClr val="FF0000"/>
                </a:solidFill>
              </a:rPr>
              <a:t>Demonstration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  <a:effectLst>
            <a:outerShdw blurRad="57150" dist="95250" dir="2820000" algn="b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Lessons Learnt</a:t>
            </a:r>
            <a:endParaRPr sz="45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09599" y="1174749"/>
            <a:ext cx="11090313" cy="523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0734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First of all, we learned to work in team. It was a challenge to handle the team members and bring them all on one decision.</a:t>
            </a:r>
            <a:endParaRPr sz="2400" dirty="0"/>
          </a:p>
          <a:p>
            <a:pPr marL="342900" marR="0" lvl="0" indent="-30734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We learned to be punctual.</a:t>
            </a:r>
            <a:endParaRPr sz="2400" dirty="0"/>
          </a:p>
          <a:p>
            <a:pPr marL="342900" marR="0" lvl="0" indent="-30734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Complete our part on time</a:t>
            </a:r>
            <a:endParaRPr sz="2400" dirty="0"/>
          </a:p>
          <a:p>
            <a:pPr marL="342900" marR="0" lvl="0" indent="-30734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Time management.</a:t>
            </a:r>
            <a:endParaRPr sz="2400" dirty="0"/>
          </a:p>
          <a:p>
            <a:pPr marL="342900" marR="0" lvl="0" indent="-30734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Apart from this, we mainly learnt the </a:t>
            </a:r>
            <a:r>
              <a:rPr lang="en-US" sz="2400" b="0" i="0" u="none" strike="noStrike" cap="none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typescript.</a:t>
            </a:r>
            <a:endParaRPr sz="24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None/>
            </a:pPr>
            <a:endParaRPr sz="2400" dirty="0">
              <a:solidFill>
                <a:srgbClr val="FFC000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FFC000"/>
              </a:buClr>
              <a:buSzPts val="296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If we get a chance to build the game again, I think we would divide the work amongst the group members before time and keep a track of progress in regular time intervals. We would also like to improve the concept of the game and increase the difficulty level of the game. </a:t>
            </a:r>
            <a:endParaRPr sz="24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5494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  <a:effectLst>
            <a:outerShdw blurRad="57150" dist="95250" dir="2640000" algn="b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Future Scope</a:t>
            </a:r>
            <a:endParaRPr sz="45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444346" y="963613"/>
            <a:ext cx="11138053" cy="5679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C000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More different levels can be created </a:t>
            </a:r>
            <a:endParaRPr sz="24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 short game with a storyline can be created</a:t>
            </a:r>
            <a:endParaRPr dirty="0"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The scene can be used in some other game</a:t>
            </a:r>
            <a:endParaRPr dirty="0"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More Boss battles can be </a:t>
            </a:r>
            <a:r>
              <a:rPr lang="en-US" sz="2400" b="0" i="0" u="none" strike="noStrike" cap="none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included</a:t>
            </a:r>
            <a:endParaRPr sz="24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More weapons as well as more traps can be included</a:t>
            </a:r>
            <a:endParaRPr dirty="0"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More varieties of characters or enemies can be implemented</a:t>
            </a:r>
            <a:endParaRPr dirty="0"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Weapons can be made customizable</a:t>
            </a:r>
            <a:endParaRPr dirty="0"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We can develop a </a:t>
            </a:r>
            <a:r>
              <a:rPr lang="en-US" sz="2400" dirty="0">
                <a:solidFill>
                  <a:srgbClr val="FFC000"/>
                </a:solidFill>
              </a:rPr>
              <a:t>mo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bile version of this game for Android, Windows and IOS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  <a:effectLst>
            <a:outerShdw blurRad="57150" dist="95250" dir="2820000" algn="b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          </a:t>
            </a:r>
            <a:br>
              <a:rPr lang="en-US" sz="50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50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50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50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50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50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50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50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br>
              <a:rPr lang="en-US" sz="50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50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50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5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            </a:t>
            </a:r>
            <a:r>
              <a:rPr lang="en-US" sz="5000" b="1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5000" b="1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5000" b="1" dirty="0">
                <a:solidFill>
                  <a:srgbClr val="FF0000"/>
                </a:solidFill>
              </a:rPr>
              <a:t/>
            </a:r>
            <a:br>
              <a:rPr lang="en-US" sz="5000" b="1" dirty="0">
                <a:solidFill>
                  <a:srgbClr val="FF0000"/>
                </a:solidFill>
              </a:rPr>
            </a:br>
            <a:r>
              <a:rPr lang="en-US" sz="5000" b="1" dirty="0" smtClean="0">
                <a:solidFill>
                  <a:srgbClr val="FF0000"/>
                </a:solidFill>
              </a:rPr>
              <a:t/>
            </a:r>
            <a:br>
              <a:rPr lang="en-US" sz="5000" b="1" dirty="0" smtClean="0">
                <a:solidFill>
                  <a:srgbClr val="FF0000"/>
                </a:solidFill>
              </a:rPr>
            </a:br>
            <a:r>
              <a:rPr lang="en-US" sz="5000" b="1" dirty="0">
                <a:solidFill>
                  <a:srgbClr val="FF0000"/>
                </a:solidFill>
              </a:rPr>
              <a:t/>
            </a:r>
            <a:br>
              <a:rPr lang="en-US" sz="5000" b="1" dirty="0">
                <a:solidFill>
                  <a:srgbClr val="FF0000"/>
                </a:solidFill>
              </a:rPr>
            </a:br>
            <a:r>
              <a:rPr lang="en-US" sz="5000" b="1" i="0" u="none" strike="noStrike" cap="none" dirty="0" smtClea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Thank </a:t>
            </a:r>
            <a:r>
              <a:rPr lang="en-US" sz="5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You.</a:t>
            </a:r>
            <a:endParaRPr sz="50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 b="1" dirty="0">
              <a:solidFill>
                <a:srgbClr val="FF0000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0169" y="-2777169"/>
            <a:ext cx="12302169" cy="963516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97668" y="276337"/>
            <a:ext cx="10972800" cy="582613"/>
          </a:xfrm>
          <a:prstGeom prst="rect">
            <a:avLst/>
          </a:prstGeom>
          <a:noFill/>
          <a:ln>
            <a:noFill/>
          </a:ln>
          <a:effectLst>
            <a:outerShdw dist="95250" dir="2760000" algn="b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lang="en-US" sz="4500" b="1" i="0" u="sng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Team Members and Roles</a:t>
            </a:r>
            <a:endParaRPr u="sng"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171450" y="2089149"/>
            <a:ext cx="11425237" cy="532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623" y="1658936"/>
            <a:ext cx="1619250" cy="2760084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96239" y="1658936"/>
            <a:ext cx="1552548" cy="2760085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41501" y="1658936"/>
            <a:ext cx="1522696" cy="2707016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66403" y="1605867"/>
            <a:ext cx="1712002" cy="2760085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65582" y="1634758"/>
            <a:ext cx="1971963" cy="2755371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5" name="Shape 105"/>
          <p:cNvSpPr txBox="1"/>
          <p:nvPr/>
        </p:nvSpPr>
        <p:spPr>
          <a:xfrm>
            <a:off x="107356" y="4594260"/>
            <a:ext cx="1973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Ranjana Kalra</a:t>
            </a:r>
            <a:endParaRPr sz="1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(Product Manager)</a:t>
            </a:r>
            <a:endParaRPr/>
          </a:p>
        </p:txBody>
      </p:sp>
      <p:sp>
        <p:nvSpPr>
          <p:cNvPr id="106" name="Shape 106"/>
          <p:cNvSpPr txBox="1"/>
          <p:nvPr/>
        </p:nvSpPr>
        <p:spPr>
          <a:xfrm>
            <a:off x="2080956" y="4594260"/>
            <a:ext cx="1973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Amit Kumar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(QA Manager)</a:t>
            </a:r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3754053" y="4584004"/>
            <a:ext cx="1973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Julian Giraldo</a:t>
            </a:r>
            <a:endParaRPr sz="1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(Artist / Sound  Engineer)</a:t>
            </a:r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5491982" y="4608181"/>
            <a:ext cx="1973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   Amarender</a:t>
            </a:r>
            <a:endParaRPr sz="1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(Game </a:t>
            </a:r>
            <a:r>
              <a:rPr lang="en-US" sz="1800">
                <a:solidFill>
                  <a:srgbClr val="FFC000"/>
                </a:solidFill>
              </a:rPr>
              <a:t>Designer</a:t>
            </a: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7409204" y="4549547"/>
            <a:ext cx="1973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Arun Bharath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(Lead Software Engineer)</a:t>
            </a:r>
            <a:endParaRPr/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70023" y="1634757"/>
            <a:ext cx="2128870" cy="2784263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" name="Shape 111"/>
          <p:cNvSpPr txBox="1"/>
          <p:nvPr/>
        </p:nvSpPr>
        <p:spPr>
          <a:xfrm>
            <a:off x="9813632" y="4549547"/>
            <a:ext cx="192666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Ronnel</a:t>
            </a:r>
            <a:endParaRPr sz="1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(Software Engineer)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97668" y="276337"/>
            <a:ext cx="10972800" cy="582600"/>
          </a:xfrm>
          <a:prstGeom prst="rect">
            <a:avLst/>
          </a:prstGeom>
          <a:noFill/>
          <a:ln>
            <a:noFill/>
          </a:ln>
          <a:effectLst>
            <a:outerShdw blurRad="57150" dist="95250" dir="2760000" algn="b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u="sng">
                <a:solidFill>
                  <a:srgbClr val="FF0000"/>
                </a:solidFill>
              </a:rPr>
              <a:t>Screenshots</a:t>
            </a:r>
            <a:endParaRPr u="sng"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171450" y="2089149"/>
            <a:ext cx="11425200" cy="53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Shape 1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90493" y="1188202"/>
            <a:ext cx="3459300" cy="1974600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9234" y="3912443"/>
            <a:ext cx="3822515" cy="2187328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78558" y="3912443"/>
            <a:ext cx="3714566" cy="2115239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" name="Shape 1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90857" y="1188202"/>
            <a:ext cx="3380192" cy="1974600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49" y="1155238"/>
            <a:ext cx="3822515" cy="210092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  <a:effectLst>
            <a:outerShdw blurRad="57150" dist="95250" dir="2760000" algn="b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sng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Balloo’s Bananas</a:t>
            </a:r>
            <a:endParaRPr u="sng"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09599" y="1174750"/>
            <a:ext cx="11266583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92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600"/>
              <a:buFont typeface="Arial"/>
              <a:buChar char="•"/>
            </a:pPr>
            <a:r>
              <a:rPr lang="en-US" sz="2600" b="1" i="1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This game is a 2D platformer game where the monkey is the player, who has to collect bananas.</a:t>
            </a:r>
            <a:endParaRPr sz="2600" b="1" i="1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600" b="1" i="0" u="none" strike="noStrike" cap="non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9250" algn="l" rtl="0">
              <a:spcBef>
                <a:spcPts val="500"/>
              </a:spcBef>
              <a:spcAft>
                <a:spcPts val="0"/>
              </a:spcAft>
              <a:buClr>
                <a:srgbClr val="FFC000"/>
              </a:buClr>
              <a:buSzPts val="2600"/>
              <a:buFont typeface="Arial"/>
              <a:buChar char="•"/>
            </a:pPr>
            <a:r>
              <a:rPr lang="en-US" sz="2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More the number of bananas collected, more the points the player earns.</a:t>
            </a:r>
            <a:endParaRPr sz="2600"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  <a:effectLst>
            <a:outerShdw blurRad="57150" dist="95250" dir="2760000" algn="b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Balloo’s Bananas</a:t>
            </a:r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09599" y="1174750"/>
            <a:ext cx="11266583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500"/>
              <a:buFont typeface="Arial"/>
              <a:buNone/>
            </a:pPr>
            <a:r>
              <a:rPr lang="en-US" sz="25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Balloo’s banana is a game which is inspired by the Jungle book, Adventure Island and Melvin The Monkey.</a:t>
            </a:r>
            <a:endParaRPr/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0584" y="2310482"/>
            <a:ext cx="4484783" cy="2690870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9" name="Shape 1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98212" y="2310482"/>
            <a:ext cx="4805125" cy="2690870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609600" y="190500"/>
            <a:ext cx="10972800" cy="582600"/>
          </a:xfrm>
          <a:prstGeom prst="rect">
            <a:avLst/>
          </a:prstGeom>
          <a:noFill/>
          <a:ln>
            <a:noFill/>
          </a:ln>
          <a:effectLst>
            <a:outerShdw blurRad="57150" dist="95250" dir="2820000" algn="b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</a:rPr>
              <a:t>UML</a:t>
            </a:r>
            <a:r>
              <a:rPr lang="en-US" sz="3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>
                <a:solidFill>
                  <a:srgbClr val="FF0000"/>
                </a:solidFill>
              </a:rPr>
              <a:t>Diagram of the Game</a:t>
            </a:r>
            <a:endParaRPr sz="36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870625"/>
            <a:ext cx="10649176" cy="5935401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609600" y="190500"/>
            <a:ext cx="10972800" cy="582600"/>
          </a:xfrm>
          <a:prstGeom prst="rect">
            <a:avLst/>
          </a:prstGeom>
          <a:noFill/>
          <a:ln>
            <a:noFill/>
          </a:ln>
          <a:effectLst>
            <a:outerShdw blurRad="57150" dist="95250" dir="2820000" algn="b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</a:rPr>
              <a:t>UML</a:t>
            </a:r>
            <a:r>
              <a:rPr lang="en-US" sz="3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>
                <a:solidFill>
                  <a:srgbClr val="FF0000"/>
                </a:solidFill>
              </a:rPr>
              <a:t>Diagram of the Game</a:t>
            </a:r>
            <a:endParaRPr sz="36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443" y="1227909"/>
            <a:ext cx="4363114" cy="48120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609600" y="190500"/>
            <a:ext cx="10972800" cy="582600"/>
          </a:xfrm>
          <a:prstGeom prst="rect">
            <a:avLst/>
          </a:prstGeom>
          <a:noFill/>
          <a:ln>
            <a:noFill/>
          </a:ln>
          <a:effectLst>
            <a:outerShdw blurRad="57150" dist="95250" dir="2820000" algn="b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</a:rPr>
              <a:t>UML</a:t>
            </a:r>
            <a:r>
              <a:rPr lang="en-US" sz="3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>
                <a:solidFill>
                  <a:srgbClr val="FF0000"/>
                </a:solidFill>
              </a:rPr>
              <a:t>Diagram of the Game</a:t>
            </a:r>
            <a:endParaRPr sz="36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916" y="1193074"/>
            <a:ext cx="5447998" cy="52553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  <a:effectLst>
            <a:outerShdw blurRad="57150" dist="95250" dir="2820000" algn="bl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0000"/>
                </a:solidFill>
              </a:rPr>
              <a:t>Game</a:t>
            </a:r>
            <a:r>
              <a:rPr lang="en-US" b="1">
                <a:solidFill>
                  <a:srgbClr val="FF0000"/>
                </a:solidFill>
              </a:rPr>
              <a:t>p</a:t>
            </a:r>
            <a:r>
              <a:rPr lang="en-US" sz="3600" b="1" i="0" u="none" strike="noStrike" cap="none">
                <a:solidFill>
                  <a:srgbClr val="FF0000"/>
                </a:solidFill>
              </a:rPr>
              <a:t>lay</a:t>
            </a:r>
            <a:endParaRPr b="1"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09600" y="959663"/>
            <a:ext cx="10972800" cy="541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The player has to move around the platforms.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Monkey has to collect bananas.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He has to keep the track of number of bananas being collected and the time limit to move to the next level.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To win the game, the monkey has to kill the enemy lion.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581</Words>
  <Application>Microsoft Office PowerPoint</Application>
  <PresentationFormat>Widescreen</PresentationFormat>
  <Paragraphs>83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Blue Waves</vt:lpstr>
      <vt:lpstr>PowerPoint Presentation</vt:lpstr>
      <vt:lpstr>            Team Members and Roles</vt:lpstr>
      <vt:lpstr>Screenshots</vt:lpstr>
      <vt:lpstr>Balloo’s Bananas</vt:lpstr>
      <vt:lpstr>Balloo’s Bananas</vt:lpstr>
      <vt:lpstr>UML Diagram of the Game</vt:lpstr>
      <vt:lpstr>UML Diagram of the Game</vt:lpstr>
      <vt:lpstr>UML Diagram of the Game</vt:lpstr>
      <vt:lpstr>Gameplay</vt:lpstr>
      <vt:lpstr>Introduction and Concept</vt:lpstr>
      <vt:lpstr>                               Game Levels</vt:lpstr>
      <vt:lpstr>3 Levels</vt:lpstr>
      <vt:lpstr>3 Levels (continued)</vt:lpstr>
      <vt:lpstr>                Game Play Mechanics</vt:lpstr>
      <vt:lpstr>                      Game Demonstration</vt:lpstr>
      <vt:lpstr>Lessons Learnt</vt:lpstr>
      <vt:lpstr>Future Scope</vt:lpstr>
      <vt:lpstr>                                                    Thank You.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rkalra7</cp:lastModifiedBy>
  <cp:revision>4</cp:revision>
  <dcterms:modified xsi:type="dcterms:W3CDTF">2018-04-21T17:45:30Z</dcterms:modified>
</cp:coreProperties>
</file>